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6200438" cy="28800425"/>
  <p:notesSz cx="6858000" cy="9144000"/>
  <p:defaultTextStyle>
    <a:defPPr>
      <a:defRPr lang="en-US"/>
    </a:defPPr>
    <a:lvl1pPr marL="0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1pPr>
    <a:lvl2pPr marL="1079998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2pPr>
    <a:lvl3pPr marL="2159996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3pPr>
    <a:lvl4pPr marL="3239994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4pPr>
    <a:lvl5pPr marL="4319991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5pPr>
    <a:lvl6pPr marL="5399989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6pPr>
    <a:lvl7pPr marL="6479987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7pPr>
    <a:lvl8pPr marL="7559985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8pPr>
    <a:lvl9pPr marL="8639983" algn="l" defTabSz="2159996" rtl="0" eaLnBrk="1" latinLnBrk="0" hangingPunct="1">
      <a:defRPr sz="42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>
          <p15:clr>
            <a:srgbClr val="A4A3A4"/>
          </p15:clr>
        </p15:guide>
        <p15:guide id="2" pos="51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>
        <p:scale>
          <a:sx n="33" d="100"/>
          <a:sy n="33" d="100"/>
        </p:scale>
        <p:origin x="2394" y="-102"/>
      </p:cViewPr>
      <p:guideLst>
        <p:guide orient="horz" pos="9071"/>
        <p:guide pos="51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4713405"/>
            <a:ext cx="13770372" cy="10026815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5126892"/>
            <a:ext cx="12150329" cy="6953434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245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538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1533356"/>
            <a:ext cx="3493219" cy="24407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1533356"/>
            <a:ext cx="10277153" cy="24407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313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30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7180114"/>
            <a:ext cx="13972878" cy="11980175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19273626"/>
            <a:ext cx="13972878" cy="6300091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/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994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7666780"/>
            <a:ext cx="6885186" cy="18273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7666780"/>
            <a:ext cx="6885186" cy="18273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030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533362"/>
            <a:ext cx="13972878" cy="55667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7060106"/>
            <a:ext cx="6853544" cy="3460049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10520155"/>
            <a:ext cx="6853544" cy="154735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7060106"/>
            <a:ext cx="6887296" cy="3460049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10520155"/>
            <a:ext cx="6887296" cy="154735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57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265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173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920028"/>
            <a:ext cx="5225063" cy="6720099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4146734"/>
            <a:ext cx="8201472" cy="20466969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8640127"/>
            <a:ext cx="5225063" cy="16006905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160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920028"/>
            <a:ext cx="5225063" cy="6720099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4146734"/>
            <a:ext cx="8201472" cy="20466969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8640127"/>
            <a:ext cx="5225063" cy="16006905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155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1533362"/>
            <a:ext cx="13972878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7666780"/>
            <a:ext cx="13972878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26693734"/>
            <a:ext cx="364509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51B4-AD44-4CF3-A4E0-50CFDD1A4B87}" type="datetimeFigureOut">
              <a:rPr lang="en-ZA" smtClean="0"/>
              <a:t>2018/10/17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26693734"/>
            <a:ext cx="5467648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26693734"/>
            <a:ext cx="364509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CB827-0BE6-4594-92F9-C47101CB5C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506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348" y="205740"/>
            <a:ext cx="15735743" cy="1479872"/>
          </a:xfrm>
        </p:spPr>
        <p:txBody>
          <a:bodyPr>
            <a:normAutofit/>
          </a:bodyPr>
          <a:lstStyle/>
          <a:p>
            <a:r>
              <a:rPr lang="en-ZA" sz="4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ZA" sz="4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206" y="3818343"/>
            <a:ext cx="7434426" cy="66244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00203" y="1955027"/>
            <a:ext cx="152000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87276" y="2151721"/>
            <a:ext cx="1082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en-ZA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ZA" sz="3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857" y="2753885"/>
            <a:ext cx="15202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Z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Authors’ affiliations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00204" y="10442796"/>
            <a:ext cx="7434428" cy="273449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62004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0021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0042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0064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40085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0106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60127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70149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170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ZA" sz="2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934632" y="10456371"/>
            <a:ext cx="7686750" cy="65555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62004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0021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0042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0064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40085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0106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60127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70149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170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and </a:t>
            </a: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ZA" sz="2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98855" y="19531153"/>
            <a:ext cx="7435777" cy="62379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62004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0021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0042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0064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40085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0106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60127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70149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170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ZA" sz="2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449110" y="27237456"/>
            <a:ext cx="152075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ubtitle 2"/>
          <p:cNvSpPr txBox="1">
            <a:spLocks/>
          </p:cNvSpPr>
          <p:nvPr/>
        </p:nvSpPr>
        <p:spPr>
          <a:xfrm>
            <a:off x="500204" y="25769073"/>
            <a:ext cx="15121178" cy="13145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62004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0021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0042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0064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40085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0106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60127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70149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170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 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498857" y="13190859"/>
            <a:ext cx="7435776" cy="63402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62004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0021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0042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0064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40085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0106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60127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70149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170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Results/Figures</a:t>
            </a:r>
            <a:endParaRPr lang="en-ZA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7934632" y="17011890"/>
            <a:ext cx="7686749" cy="87571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62004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0021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0042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0064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40085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0106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60127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70149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170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ZA" sz="2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500203" y="27391256"/>
            <a:ext cx="15121177" cy="13251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62004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0021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0042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0064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40085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0106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60127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70149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170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Logos (sponsors and affiliations)</a:t>
            </a:r>
            <a:endParaRPr lang="en-ZA" sz="2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934632" y="3804770"/>
            <a:ext cx="7686748" cy="66380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62004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0021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0042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0064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40085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0106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60127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70149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170" indent="0" algn="ctr" defTabSz="1620042" rtl="0" eaLnBrk="1" latinLnBrk="0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Figure(s)</a:t>
            </a:r>
            <a:endParaRPr lang="en-ZA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2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</TotalTime>
  <Words>22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Chantel Gouveia</dc:creator>
  <cp:lastModifiedBy>Mr. GM Boshoff</cp:lastModifiedBy>
  <cp:revision>57</cp:revision>
  <dcterms:created xsi:type="dcterms:W3CDTF">2015-10-08T08:29:03Z</dcterms:created>
  <dcterms:modified xsi:type="dcterms:W3CDTF">2018-10-17T11:26:04Z</dcterms:modified>
</cp:coreProperties>
</file>